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64" r:id="rId3"/>
    <p:sldId id="272" r:id="rId4"/>
    <p:sldId id="276" r:id="rId5"/>
    <p:sldId id="277" r:id="rId6"/>
    <p:sldId id="278" r:id="rId7"/>
    <p:sldId id="281" r:id="rId8"/>
    <p:sldId id="282" r:id="rId9"/>
    <p:sldId id="279" r:id="rId10"/>
    <p:sldId id="280" r:id="rId11"/>
    <p:sldId id="283" r:id="rId12"/>
    <p:sldId id="284" r:id="rId13"/>
    <p:sldId id="273" r:id="rId14"/>
  </p:sldIdLst>
  <p:sldSz cx="14158913" cy="11034713"/>
  <p:notesSz cx="6858000" cy="9144000"/>
  <p:defaultTextStyle>
    <a:defPPr>
      <a:defRPr lang="es-CO"/>
    </a:defPPr>
    <a:lvl1pPr marL="0" algn="l" defTabSz="143963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1pPr>
    <a:lvl2pPr marL="719816" algn="l" defTabSz="143963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2pPr>
    <a:lvl3pPr marL="1439631" algn="l" defTabSz="143963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3pPr>
    <a:lvl4pPr marL="2159447" algn="l" defTabSz="143963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4pPr>
    <a:lvl5pPr marL="2879263" algn="l" defTabSz="143963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5pPr>
    <a:lvl6pPr marL="3599078" algn="l" defTabSz="143963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6pPr>
    <a:lvl7pPr marL="4318894" algn="l" defTabSz="143963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7pPr>
    <a:lvl8pPr marL="5038710" algn="l" defTabSz="143963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8pPr>
    <a:lvl9pPr marL="5758525" algn="l" defTabSz="143963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E46"/>
    <a:srgbClr val="813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7BC9F-909C-B000-E7B5-F2BBE3E7126F}" v="7" dt="2021-04-10T00:55:20.299"/>
    <p1510:client id="{A96CFF79-E724-BCEA-4894-467CAB7E7BCB}" v="7" dt="2021-04-17T19:54:01.222"/>
    <p1510:client id="{B9EBBE9F-5027-B000-DC94-B314F40F92FE}" v="261" dt="2021-04-16T22:21:11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4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919" y="1805913"/>
            <a:ext cx="12035076" cy="3841715"/>
          </a:xfrm>
        </p:spPr>
        <p:txBody>
          <a:bodyPr anchor="b"/>
          <a:lstStyle>
            <a:lvl1pPr algn="ctr">
              <a:defRPr sz="929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9864" y="5795780"/>
            <a:ext cx="10619185" cy="2664167"/>
          </a:xfrm>
        </p:spPr>
        <p:txBody>
          <a:bodyPr/>
          <a:lstStyle>
            <a:lvl1pPr marL="0" indent="0" algn="ctr">
              <a:buNone/>
              <a:defRPr sz="3716"/>
            </a:lvl1pPr>
            <a:lvl2pPr marL="707928" indent="0" algn="ctr">
              <a:buNone/>
              <a:defRPr sz="3097"/>
            </a:lvl2pPr>
            <a:lvl3pPr marL="1415857" indent="0" algn="ctr">
              <a:buNone/>
              <a:defRPr sz="2787"/>
            </a:lvl3pPr>
            <a:lvl4pPr marL="2123785" indent="0" algn="ctr">
              <a:buNone/>
              <a:defRPr sz="2477"/>
            </a:lvl4pPr>
            <a:lvl5pPr marL="2831714" indent="0" algn="ctr">
              <a:buNone/>
              <a:defRPr sz="2477"/>
            </a:lvl5pPr>
            <a:lvl6pPr marL="3539642" indent="0" algn="ctr">
              <a:buNone/>
              <a:defRPr sz="2477"/>
            </a:lvl6pPr>
            <a:lvl7pPr marL="4247571" indent="0" algn="ctr">
              <a:buNone/>
              <a:defRPr sz="2477"/>
            </a:lvl7pPr>
            <a:lvl8pPr marL="4955499" indent="0" algn="ctr">
              <a:buNone/>
              <a:defRPr sz="2477"/>
            </a:lvl8pPr>
            <a:lvl9pPr marL="5663428" indent="0" algn="ctr">
              <a:buNone/>
              <a:defRPr sz="2477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C587-DFA0-4B19-8D5D-7DE5ADC6DD9B}" type="datetimeFigureOut">
              <a:rPr lang="es-CO" smtClean="0"/>
              <a:t>20/04/2021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DEA2-0A2C-4B93-8079-AE8BDA3B89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433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C587-DFA0-4B19-8D5D-7DE5ADC6DD9B}" type="datetimeFigureOut">
              <a:rPr lang="es-CO" smtClean="0"/>
              <a:t>20/04/2021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DEA2-0A2C-4B93-8079-AE8BDA3B89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544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32473" y="587496"/>
            <a:ext cx="3053016" cy="935140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426" y="587496"/>
            <a:ext cx="8982060" cy="935140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C587-DFA0-4B19-8D5D-7DE5ADC6DD9B}" type="datetimeFigureOut">
              <a:rPr lang="es-CO" smtClean="0"/>
              <a:t>20/04/2021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DEA2-0A2C-4B93-8079-AE8BDA3B89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33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C587-DFA0-4B19-8D5D-7DE5ADC6DD9B}" type="datetimeFigureOut">
              <a:rPr lang="es-CO" smtClean="0"/>
              <a:t>20/04/2021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DEA2-0A2C-4B93-8079-AE8BDA3B89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071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52" y="2751019"/>
            <a:ext cx="12212062" cy="4590133"/>
          </a:xfrm>
        </p:spPr>
        <p:txBody>
          <a:bodyPr anchor="b"/>
          <a:lstStyle>
            <a:lvl1pPr>
              <a:defRPr sz="929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052" y="7384576"/>
            <a:ext cx="12212062" cy="2413843"/>
          </a:xfrm>
        </p:spPr>
        <p:txBody>
          <a:bodyPr/>
          <a:lstStyle>
            <a:lvl1pPr marL="0" indent="0">
              <a:buNone/>
              <a:defRPr sz="3716">
                <a:solidFill>
                  <a:schemeClr val="tx1"/>
                </a:solidFill>
              </a:defRPr>
            </a:lvl1pPr>
            <a:lvl2pPr marL="707928" indent="0">
              <a:buNone/>
              <a:defRPr sz="3097">
                <a:solidFill>
                  <a:schemeClr val="tx1">
                    <a:tint val="75000"/>
                  </a:schemeClr>
                </a:solidFill>
              </a:defRPr>
            </a:lvl2pPr>
            <a:lvl3pPr marL="1415857" indent="0">
              <a:buNone/>
              <a:defRPr sz="2787">
                <a:solidFill>
                  <a:schemeClr val="tx1">
                    <a:tint val="75000"/>
                  </a:schemeClr>
                </a:solidFill>
              </a:defRPr>
            </a:lvl3pPr>
            <a:lvl4pPr marL="2123785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4pPr>
            <a:lvl5pPr marL="2831714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5pPr>
            <a:lvl6pPr marL="3539642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6pPr>
            <a:lvl7pPr marL="4247571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7pPr>
            <a:lvl8pPr marL="4955499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8pPr>
            <a:lvl9pPr marL="5663428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C587-DFA0-4B19-8D5D-7DE5ADC6DD9B}" type="datetimeFigureOut">
              <a:rPr lang="es-CO" smtClean="0"/>
              <a:t>20/04/2021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DEA2-0A2C-4B93-8079-AE8BDA3B89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59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425" y="2937481"/>
            <a:ext cx="6017538" cy="70014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7950" y="2937481"/>
            <a:ext cx="6017538" cy="70014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C587-DFA0-4B19-8D5D-7DE5ADC6DD9B}" type="datetimeFigureOut">
              <a:rPr lang="es-CO" smtClean="0"/>
              <a:t>20/04/2021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DEA2-0A2C-4B93-8079-AE8BDA3B89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270" y="587499"/>
            <a:ext cx="12212062" cy="21328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271" y="2705038"/>
            <a:ext cx="5989883" cy="1325697"/>
          </a:xfrm>
        </p:spPr>
        <p:txBody>
          <a:bodyPr anchor="b"/>
          <a:lstStyle>
            <a:lvl1pPr marL="0" indent="0">
              <a:buNone/>
              <a:defRPr sz="3716" b="1"/>
            </a:lvl1pPr>
            <a:lvl2pPr marL="707928" indent="0">
              <a:buNone/>
              <a:defRPr sz="3097" b="1"/>
            </a:lvl2pPr>
            <a:lvl3pPr marL="1415857" indent="0">
              <a:buNone/>
              <a:defRPr sz="2787" b="1"/>
            </a:lvl3pPr>
            <a:lvl4pPr marL="2123785" indent="0">
              <a:buNone/>
              <a:defRPr sz="2477" b="1"/>
            </a:lvl4pPr>
            <a:lvl5pPr marL="2831714" indent="0">
              <a:buNone/>
              <a:defRPr sz="2477" b="1"/>
            </a:lvl5pPr>
            <a:lvl6pPr marL="3539642" indent="0">
              <a:buNone/>
              <a:defRPr sz="2477" b="1"/>
            </a:lvl6pPr>
            <a:lvl7pPr marL="4247571" indent="0">
              <a:buNone/>
              <a:defRPr sz="2477" b="1"/>
            </a:lvl7pPr>
            <a:lvl8pPr marL="4955499" indent="0">
              <a:buNone/>
              <a:defRPr sz="2477" b="1"/>
            </a:lvl8pPr>
            <a:lvl9pPr marL="5663428" indent="0">
              <a:buNone/>
              <a:defRPr sz="247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271" y="4030735"/>
            <a:ext cx="5989883" cy="592860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67951" y="2705038"/>
            <a:ext cx="6019382" cy="1325697"/>
          </a:xfrm>
        </p:spPr>
        <p:txBody>
          <a:bodyPr anchor="b"/>
          <a:lstStyle>
            <a:lvl1pPr marL="0" indent="0">
              <a:buNone/>
              <a:defRPr sz="3716" b="1"/>
            </a:lvl1pPr>
            <a:lvl2pPr marL="707928" indent="0">
              <a:buNone/>
              <a:defRPr sz="3097" b="1"/>
            </a:lvl2pPr>
            <a:lvl3pPr marL="1415857" indent="0">
              <a:buNone/>
              <a:defRPr sz="2787" b="1"/>
            </a:lvl3pPr>
            <a:lvl4pPr marL="2123785" indent="0">
              <a:buNone/>
              <a:defRPr sz="2477" b="1"/>
            </a:lvl4pPr>
            <a:lvl5pPr marL="2831714" indent="0">
              <a:buNone/>
              <a:defRPr sz="2477" b="1"/>
            </a:lvl5pPr>
            <a:lvl6pPr marL="3539642" indent="0">
              <a:buNone/>
              <a:defRPr sz="2477" b="1"/>
            </a:lvl6pPr>
            <a:lvl7pPr marL="4247571" indent="0">
              <a:buNone/>
              <a:defRPr sz="2477" b="1"/>
            </a:lvl7pPr>
            <a:lvl8pPr marL="4955499" indent="0">
              <a:buNone/>
              <a:defRPr sz="2477" b="1"/>
            </a:lvl8pPr>
            <a:lvl9pPr marL="5663428" indent="0">
              <a:buNone/>
              <a:defRPr sz="247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7951" y="4030735"/>
            <a:ext cx="6019382" cy="592860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C587-DFA0-4B19-8D5D-7DE5ADC6DD9B}" type="datetimeFigureOut">
              <a:rPr lang="es-CO" smtClean="0"/>
              <a:t>20/04/2021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DEA2-0A2C-4B93-8079-AE8BDA3B89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412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C587-DFA0-4B19-8D5D-7DE5ADC6DD9B}" type="datetimeFigureOut">
              <a:rPr lang="es-CO" smtClean="0"/>
              <a:t>20/04/2021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DEA2-0A2C-4B93-8079-AE8BDA3B89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578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C587-DFA0-4B19-8D5D-7DE5ADC6DD9B}" type="datetimeFigureOut">
              <a:rPr lang="es-CO" smtClean="0"/>
              <a:t>20/04/2021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DEA2-0A2C-4B93-8079-AE8BDA3B89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189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269" y="735648"/>
            <a:ext cx="4566618" cy="2574766"/>
          </a:xfrm>
        </p:spPr>
        <p:txBody>
          <a:bodyPr anchor="b"/>
          <a:lstStyle>
            <a:lvl1pPr>
              <a:defRPr sz="4955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382" y="1588797"/>
            <a:ext cx="7167950" cy="7841798"/>
          </a:xfrm>
        </p:spPr>
        <p:txBody>
          <a:bodyPr/>
          <a:lstStyle>
            <a:lvl1pPr>
              <a:defRPr sz="4955"/>
            </a:lvl1pPr>
            <a:lvl2pPr>
              <a:defRPr sz="4336"/>
            </a:lvl2pPr>
            <a:lvl3pPr>
              <a:defRPr sz="3716"/>
            </a:lvl3pPr>
            <a:lvl4pPr>
              <a:defRPr sz="3097"/>
            </a:lvl4pPr>
            <a:lvl5pPr>
              <a:defRPr sz="3097"/>
            </a:lvl5pPr>
            <a:lvl6pPr>
              <a:defRPr sz="3097"/>
            </a:lvl6pPr>
            <a:lvl7pPr>
              <a:defRPr sz="3097"/>
            </a:lvl7pPr>
            <a:lvl8pPr>
              <a:defRPr sz="3097"/>
            </a:lvl8pPr>
            <a:lvl9pPr>
              <a:defRPr sz="309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269" y="3310414"/>
            <a:ext cx="4566618" cy="6132951"/>
          </a:xfrm>
        </p:spPr>
        <p:txBody>
          <a:bodyPr/>
          <a:lstStyle>
            <a:lvl1pPr marL="0" indent="0">
              <a:buNone/>
              <a:defRPr sz="2477"/>
            </a:lvl1pPr>
            <a:lvl2pPr marL="707928" indent="0">
              <a:buNone/>
              <a:defRPr sz="2168"/>
            </a:lvl2pPr>
            <a:lvl3pPr marL="1415857" indent="0">
              <a:buNone/>
              <a:defRPr sz="1858"/>
            </a:lvl3pPr>
            <a:lvl4pPr marL="2123785" indent="0">
              <a:buNone/>
              <a:defRPr sz="1548"/>
            </a:lvl4pPr>
            <a:lvl5pPr marL="2831714" indent="0">
              <a:buNone/>
              <a:defRPr sz="1548"/>
            </a:lvl5pPr>
            <a:lvl6pPr marL="3539642" indent="0">
              <a:buNone/>
              <a:defRPr sz="1548"/>
            </a:lvl6pPr>
            <a:lvl7pPr marL="4247571" indent="0">
              <a:buNone/>
              <a:defRPr sz="1548"/>
            </a:lvl7pPr>
            <a:lvl8pPr marL="4955499" indent="0">
              <a:buNone/>
              <a:defRPr sz="1548"/>
            </a:lvl8pPr>
            <a:lvl9pPr marL="5663428" indent="0">
              <a:buNone/>
              <a:defRPr sz="154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C587-DFA0-4B19-8D5D-7DE5ADC6DD9B}" type="datetimeFigureOut">
              <a:rPr lang="es-CO" smtClean="0"/>
              <a:t>20/04/2021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DEA2-0A2C-4B93-8079-AE8BDA3B89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606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269" y="735648"/>
            <a:ext cx="4566618" cy="2574766"/>
          </a:xfrm>
        </p:spPr>
        <p:txBody>
          <a:bodyPr anchor="b"/>
          <a:lstStyle>
            <a:lvl1pPr>
              <a:defRPr sz="4955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19382" y="1588797"/>
            <a:ext cx="7167950" cy="7841798"/>
          </a:xfrm>
        </p:spPr>
        <p:txBody>
          <a:bodyPr anchor="t"/>
          <a:lstStyle>
            <a:lvl1pPr marL="0" indent="0">
              <a:buNone/>
              <a:defRPr sz="4955"/>
            </a:lvl1pPr>
            <a:lvl2pPr marL="707928" indent="0">
              <a:buNone/>
              <a:defRPr sz="4336"/>
            </a:lvl2pPr>
            <a:lvl3pPr marL="1415857" indent="0">
              <a:buNone/>
              <a:defRPr sz="3716"/>
            </a:lvl3pPr>
            <a:lvl4pPr marL="2123785" indent="0">
              <a:buNone/>
              <a:defRPr sz="3097"/>
            </a:lvl4pPr>
            <a:lvl5pPr marL="2831714" indent="0">
              <a:buNone/>
              <a:defRPr sz="3097"/>
            </a:lvl5pPr>
            <a:lvl6pPr marL="3539642" indent="0">
              <a:buNone/>
              <a:defRPr sz="3097"/>
            </a:lvl6pPr>
            <a:lvl7pPr marL="4247571" indent="0">
              <a:buNone/>
              <a:defRPr sz="3097"/>
            </a:lvl7pPr>
            <a:lvl8pPr marL="4955499" indent="0">
              <a:buNone/>
              <a:defRPr sz="3097"/>
            </a:lvl8pPr>
            <a:lvl9pPr marL="5663428" indent="0">
              <a:buNone/>
              <a:defRPr sz="3097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269" y="3310414"/>
            <a:ext cx="4566618" cy="6132951"/>
          </a:xfrm>
        </p:spPr>
        <p:txBody>
          <a:bodyPr/>
          <a:lstStyle>
            <a:lvl1pPr marL="0" indent="0">
              <a:buNone/>
              <a:defRPr sz="2477"/>
            </a:lvl1pPr>
            <a:lvl2pPr marL="707928" indent="0">
              <a:buNone/>
              <a:defRPr sz="2168"/>
            </a:lvl2pPr>
            <a:lvl3pPr marL="1415857" indent="0">
              <a:buNone/>
              <a:defRPr sz="1858"/>
            </a:lvl3pPr>
            <a:lvl4pPr marL="2123785" indent="0">
              <a:buNone/>
              <a:defRPr sz="1548"/>
            </a:lvl4pPr>
            <a:lvl5pPr marL="2831714" indent="0">
              <a:buNone/>
              <a:defRPr sz="1548"/>
            </a:lvl5pPr>
            <a:lvl6pPr marL="3539642" indent="0">
              <a:buNone/>
              <a:defRPr sz="1548"/>
            </a:lvl6pPr>
            <a:lvl7pPr marL="4247571" indent="0">
              <a:buNone/>
              <a:defRPr sz="1548"/>
            </a:lvl7pPr>
            <a:lvl8pPr marL="4955499" indent="0">
              <a:buNone/>
              <a:defRPr sz="1548"/>
            </a:lvl8pPr>
            <a:lvl9pPr marL="5663428" indent="0">
              <a:buNone/>
              <a:defRPr sz="154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C587-DFA0-4B19-8D5D-7DE5ADC6DD9B}" type="datetimeFigureOut">
              <a:rPr lang="es-CO" smtClean="0"/>
              <a:t>20/04/2021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DEA2-0A2C-4B93-8079-AE8BDA3B89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903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3426" y="587499"/>
            <a:ext cx="12212062" cy="213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426" y="2937481"/>
            <a:ext cx="12212062" cy="700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425" y="10227547"/>
            <a:ext cx="3185755" cy="5874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FC587-DFA0-4B19-8D5D-7DE5ADC6DD9B}" type="datetimeFigureOut">
              <a:rPr lang="es-CO" smtClean="0"/>
              <a:t>20/04/2021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40" y="10227547"/>
            <a:ext cx="4778633" cy="5874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99733" y="10227547"/>
            <a:ext cx="3185755" cy="5874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7DEA2-0A2C-4B93-8079-AE8BDA3B89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700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15857" rtl="0" eaLnBrk="1" latinLnBrk="0" hangingPunct="1">
        <a:lnSpc>
          <a:spcPct val="90000"/>
        </a:lnSpc>
        <a:spcBef>
          <a:spcPct val="0"/>
        </a:spcBef>
        <a:buNone/>
        <a:defRPr sz="6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3964" indent="-353964" algn="l" defTabSz="1415857" rtl="0" eaLnBrk="1" latinLnBrk="0" hangingPunct="1">
        <a:lnSpc>
          <a:spcPct val="90000"/>
        </a:lnSpc>
        <a:spcBef>
          <a:spcPts val="1548"/>
        </a:spcBef>
        <a:buFont typeface="Arial" panose="020B0604020202020204" pitchFamily="34" charset="0"/>
        <a:buChar char="•"/>
        <a:defRPr sz="4336" kern="1200">
          <a:solidFill>
            <a:schemeClr val="tx1"/>
          </a:solidFill>
          <a:latin typeface="+mn-lt"/>
          <a:ea typeface="+mn-ea"/>
          <a:cs typeface="+mn-cs"/>
        </a:defRPr>
      </a:lvl1pPr>
      <a:lvl2pPr marL="1061893" indent="-353964" algn="l" defTabSz="1415857" rtl="0" eaLnBrk="1" latinLnBrk="0" hangingPunct="1">
        <a:lnSpc>
          <a:spcPct val="90000"/>
        </a:lnSpc>
        <a:spcBef>
          <a:spcPts val="774"/>
        </a:spcBef>
        <a:buFont typeface="Arial" panose="020B0604020202020204" pitchFamily="34" charset="0"/>
        <a:buChar char="•"/>
        <a:defRPr sz="3716" kern="1200">
          <a:solidFill>
            <a:schemeClr val="tx1"/>
          </a:solidFill>
          <a:latin typeface="+mn-lt"/>
          <a:ea typeface="+mn-ea"/>
          <a:cs typeface="+mn-cs"/>
        </a:defRPr>
      </a:lvl2pPr>
      <a:lvl3pPr marL="1769821" indent="-353964" algn="l" defTabSz="1415857" rtl="0" eaLnBrk="1" latinLnBrk="0" hangingPunct="1">
        <a:lnSpc>
          <a:spcPct val="90000"/>
        </a:lnSpc>
        <a:spcBef>
          <a:spcPts val="774"/>
        </a:spcBef>
        <a:buFont typeface="Arial" panose="020B0604020202020204" pitchFamily="34" charset="0"/>
        <a:buChar char="•"/>
        <a:defRPr sz="3097" kern="1200">
          <a:solidFill>
            <a:schemeClr val="tx1"/>
          </a:solidFill>
          <a:latin typeface="+mn-lt"/>
          <a:ea typeface="+mn-ea"/>
          <a:cs typeface="+mn-cs"/>
        </a:defRPr>
      </a:lvl3pPr>
      <a:lvl4pPr marL="2477750" indent="-353964" algn="l" defTabSz="1415857" rtl="0" eaLnBrk="1" latinLnBrk="0" hangingPunct="1">
        <a:lnSpc>
          <a:spcPct val="90000"/>
        </a:lnSpc>
        <a:spcBef>
          <a:spcPts val="774"/>
        </a:spcBef>
        <a:buFont typeface="Arial" panose="020B0604020202020204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4pPr>
      <a:lvl5pPr marL="3185678" indent="-353964" algn="l" defTabSz="1415857" rtl="0" eaLnBrk="1" latinLnBrk="0" hangingPunct="1">
        <a:lnSpc>
          <a:spcPct val="90000"/>
        </a:lnSpc>
        <a:spcBef>
          <a:spcPts val="774"/>
        </a:spcBef>
        <a:buFont typeface="Arial" panose="020B0604020202020204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5pPr>
      <a:lvl6pPr marL="3893607" indent="-353964" algn="l" defTabSz="1415857" rtl="0" eaLnBrk="1" latinLnBrk="0" hangingPunct="1">
        <a:lnSpc>
          <a:spcPct val="90000"/>
        </a:lnSpc>
        <a:spcBef>
          <a:spcPts val="774"/>
        </a:spcBef>
        <a:buFont typeface="Arial" panose="020B0604020202020204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6pPr>
      <a:lvl7pPr marL="4601535" indent="-353964" algn="l" defTabSz="1415857" rtl="0" eaLnBrk="1" latinLnBrk="0" hangingPunct="1">
        <a:lnSpc>
          <a:spcPct val="90000"/>
        </a:lnSpc>
        <a:spcBef>
          <a:spcPts val="774"/>
        </a:spcBef>
        <a:buFont typeface="Arial" panose="020B0604020202020204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7pPr>
      <a:lvl8pPr marL="5309464" indent="-353964" algn="l" defTabSz="1415857" rtl="0" eaLnBrk="1" latinLnBrk="0" hangingPunct="1">
        <a:lnSpc>
          <a:spcPct val="90000"/>
        </a:lnSpc>
        <a:spcBef>
          <a:spcPts val="774"/>
        </a:spcBef>
        <a:buFont typeface="Arial" panose="020B0604020202020204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8pPr>
      <a:lvl9pPr marL="6017392" indent="-353964" algn="l" defTabSz="1415857" rtl="0" eaLnBrk="1" latinLnBrk="0" hangingPunct="1">
        <a:lnSpc>
          <a:spcPct val="90000"/>
        </a:lnSpc>
        <a:spcBef>
          <a:spcPts val="774"/>
        </a:spcBef>
        <a:buFont typeface="Arial" panose="020B0604020202020204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5857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1pPr>
      <a:lvl2pPr marL="707928" algn="l" defTabSz="1415857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2pPr>
      <a:lvl3pPr marL="1415857" algn="l" defTabSz="1415857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3pPr>
      <a:lvl4pPr marL="2123785" algn="l" defTabSz="1415857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4pPr>
      <a:lvl5pPr marL="2831714" algn="l" defTabSz="1415857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5pPr>
      <a:lvl6pPr marL="3539642" algn="l" defTabSz="1415857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6pPr>
      <a:lvl7pPr marL="4247571" algn="l" defTabSz="1415857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7pPr>
      <a:lvl8pPr marL="4955499" algn="l" defTabSz="1415857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8pPr>
      <a:lvl9pPr marL="5663428" algn="l" defTabSz="1415857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158913" cy="110347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4"/>
          <a:stretch/>
        </p:blipFill>
        <p:spPr>
          <a:xfrm>
            <a:off x="1958590" y="1988820"/>
            <a:ext cx="10777518" cy="229119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769759" y="5247203"/>
            <a:ext cx="7155180" cy="17595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4000" b="1">
                <a:solidFill>
                  <a:schemeClr val="bg1"/>
                </a:solidFill>
                <a:latin typeface="Helvetica LT Std Cond Light"/>
                <a:cs typeface="Calibri"/>
              </a:rPr>
              <a:t>Sesión II – Comedero automático</a:t>
            </a:r>
            <a:r>
              <a:rPr lang="es-MX" sz="4000" b="1">
                <a:solidFill>
                  <a:srgbClr val="F4B183"/>
                </a:solidFill>
                <a:latin typeface="Helvetica LT Std Cond Light"/>
                <a:cs typeface="Calibri"/>
              </a:rPr>
              <a:t>.</a:t>
            </a:r>
            <a:endParaRPr lang="es-CO" sz="4000" b="1">
              <a:solidFill>
                <a:srgbClr val="F4B183"/>
              </a:solidFill>
              <a:latin typeface="Helvetica LT Std Cond Light"/>
              <a:cs typeface="Calibri"/>
            </a:endParaRPr>
          </a:p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751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" y="0"/>
            <a:ext cx="14154873" cy="1103471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BC4BD7-2973-4BE6-BFCD-41E8F6520700}"/>
              </a:ext>
            </a:extLst>
          </p:cNvPr>
          <p:cNvSpPr txBox="1"/>
          <p:nvPr/>
        </p:nvSpPr>
        <p:spPr>
          <a:xfrm>
            <a:off x="6364563" y="3529086"/>
            <a:ext cx="7271081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O" sz="2800">
                <a:ea typeface="+mn-lt"/>
                <a:cs typeface="+mn-lt"/>
              </a:rPr>
              <a:t>Iniciar con la construcción de un prototipo virtual de un semáforo el cual debe ser programado utilizando bloques para enseñar la instrucción </a:t>
            </a:r>
            <a:r>
              <a:rPr lang="es-CO" sz="2800" err="1">
                <a:ea typeface="+mn-lt"/>
                <a:cs typeface="+mn-lt"/>
              </a:rPr>
              <a:t>for</a:t>
            </a:r>
            <a:r>
              <a:rPr lang="es-CO" sz="2800">
                <a:ea typeface="+mn-lt"/>
                <a:cs typeface="+mn-lt"/>
              </a:rPr>
              <a:t> y con esta hacer un conteo del tiempo del cambio de luces de un semáforo. Posteriormente será ensamblado y probado en la placa Arduino UNO.</a:t>
            </a:r>
            <a:endParaRPr lang="es-ES">
              <a:ea typeface="+mn-lt"/>
              <a:cs typeface="+mn-lt"/>
            </a:endParaRPr>
          </a:p>
          <a:p>
            <a:pPr algn="just"/>
            <a:br>
              <a:rPr lang="en-US" sz="2800"/>
            </a:br>
            <a:endParaRPr lang="en-US" sz="2800"/>
          </a:p>
          <a:p>
            <a:pPr algn="ctr"/>
            <a:endParaRPr lang="es-CO" sz="2800">
              <a:cs typeface="Calibri"/>
            </a:endParaRPr>
          </a:p>
          <a:p>
            <a:endParaRPr lang="es-CO" sz="2400">
              <a:solidFill>
                <a:srgbClr val="421E46"/>
              </a:solidFill>
              <a:latin typeface="Helvetica LT Std Light" panose="020B0403020202020204" pitchFamily="34" charset="0"/>
            </a:endParaRPr>
          </a:p>
        </p:txBody>
      </p:sp>
      <p:pic>
        <p:nvPicPr>
          <p:cNvPr id="5" name="Imagen 6" descr="Semáforo con luz verde&#10;&#10;Descripción generada automáticamente">
            <a:extLst>
              <a:ext uri="{FF2B5EF4-FFF2-40B4-BE49-F238E27FC236}">
                <a16:creationId xmlns:a16="http://schemas.microsoft.com/office/drawing/2014/main" id="{9E69964A-3772-49F7-B1B5-26ACB6DF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75" y="2573424"/>
            <a:ext cx="4703242" cy="47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3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" y="0"/>
            <a:ext cx="14154873" cy="1103471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BC4BD7-2973-4BE6-BFCD-41E8F6520700}"/>
              </a:ext>
            </a:extLst>
          </p:cNvPr>
          <p:cNvSpPr txBox="1"/>
          <p:nvPr/>
        </p:nvSpPr>
        <p:spPr>
          <a:xfrm>
            <a:off x="6268176" y="3400644"/>
            <a:ext cx="7271081" cy="60737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O" sz="2800">
                <a:ea typeface="+mn-lt"/>
                <a:cs typeface="+mn-lt"/>
              </a:rPr>
              <a:t>Se inicia haciendo las conexiones de las resistencias en la </a:t>
            </a:r>
            <a:r>
              <a:rPr lang="es-CO" sz="2800" err="1">
                <a:ea typeface="+mn-lt"/>
                <a:cs typeface="+mn-lt"/>
              </a:rPr>
              <a:t>protoboard</a:t>
            </a:r>
            <a:r>
              <a:rPr lang="es-CO" sz="2800">
                <a:ea typeface="+mn-lt"/>
                <a:cs typeface="+mn-lt"/>
              </a:rPr>
              <a:t> y posteriormente los leds y se utilizan los jumpers para conectar los pines 13, 12 y 11.</a:t>
            </a:r>
            <a:endParaRPr lang="es-ES"/>
          </a:p>
          <a:p>
            <a:pPr algn="just"/>
            <a:r>
              <a:rPr lang="es-CO" sz="2800">
                <a:ea typeface="+mn-lt"/>
                <a:cs typeface="+mn-lt"/>
              </a:rPr>
              <a:t>Tener en cuenta los tres colores del semáforo y conectarlos en el orden adecuado.</a:t>
            </a:r>
            <a:endParaRPr lang="es-CO"/>
          </a:p>
          <a:p>
            <a:pPr algn="just"/>
            <a:r>
              <a:rPr lang="es-CO" sz="2800">
                <a:ea typeface="+mn-lt"/>
                <a:cs typeface="+mn-lt"/>
              </a:rPr>
              <a:t>Ingrese al entorno tinkercad.com en la pestaña circuitos para realizar la programación.</a:t>
            </a:r>
            <a:endParaRPr lang="es-CO">
              <a:ea typeface="+mn-lt"/>
              <a:cs typeface="+mn-lt"/>
            </a:endParaRPr>
          </a:p>
          <a:p>
            <a:pPr algn="just"/>
            <a:br>
              <a:rPr lang="en-US"/>
            </a:br>
            <a:endParaRPr lang="en-US"/>
          </a:p>
          <a:p>
            <a:pPr algn="just"/>
            <a:br>
              <a:rPr lang="en-US" sz="2800"/>
            </a:br>
            <a:endParaRPr lang="en-US" sz="2800"/>
          </a:p>
          <a:p>
            <a:pPr algn="ctr"/>
            <a:endParaRPr lang="es-CO" sz="2800">
              <a:cs typeface="Calibri"/>
            </a:endParaRPr>
          </a:p>
          <a:p>
            <a:endParaRPr lang="es-CO" sz="2400">
              <a:solidFill>
                <a:srgbClr val="421E46"/>
              </a:solidFill>
              <a:latin typeface="Helvetica LT Std Light" panose="020B0403020202020204" pitchFamily="34" charset="0"/>
            </a:endParaRPr>
          </a:p>
        </p:txBody>
      </p:sp>
      <p:pic>
        <p:nvPicPr>
          <p:cNvPr id="3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ECF085B-E486-48AF-9ABC-29F6EECDB6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7" t="29167" r="49321" b="10185"/>
          <a:stretch/>
        </p:blipFill>
        <p:spPr>
          <a:xfrm>
            <a:off x="642438" y="2070658"/>
            <a:ext cx="5015358" cy="54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0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" y="0"/>
            <a:ext cx="14154873" cy="1103471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BC4BD7-2973-4BE6-BFCD-41E8F6520700}"/>
              </a:ext>
            </a:extLst>
          </p:cNvPr>
          <p:cNvSpPr txBox="1"/>
          <p:nvPr/>
        </p:nvSpPr>
        <p:spPr>
          <a:xfrm>
            <a:off x="6268176" y="3400644"/>
            <a:ext cx="7271081" cy="65151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O" sz="2800">
                <a:ea typeface="+mn-lt"/>
                <a:cs typeface="+mn-lt"/>
              </a:rPr>
              <a:t>Se inicia programando por bloques en el software </a:t>
            </a:r>
            <a:r>
              <a:rPr lang="es-CO" sz="2800" err="1">
                <a:ea typeface="+mn-lt"/>
                <a:cs typeface="+mn-lt"/>
              </a:rPr>
              <a:t>Tinkercad</a:t>
            </a:r>
            <a:r>
              <a:rPr lang="es-CO" sz="2800">
                <a:ea typeface="+mn-lt"/>
                <a:cs typeface="+mn-lt"/>
              </a:rPr>
              <a:t> utilizando la función </a:t>
            </a:r>
            <a:r>
              <a:rPr lang="es-CO" sz="2800" err="1">
                <a:ea typeface="+mn-lt"/>
                <a:cs typeface="+mn-lt"/>
              </a:rPr>
              <a:t>for</a:t>
            </a:r>
            <a:r>
              <a:rPr lang="es-CO" sz="2800">
                <a:ea typeface="+mn-lt"/>
                <a:cs typeface="+mn-lt"/>
              </a:rPr>
              <a:t> o repetir para indicar un parpadeo del los tres leds simulando la secuencia de un semáforo.</a:t>
            </a:r>
            <a:endParaRPr lang="es-ES">
              <a:ea typeface="+mn-lt"/>
              <a:cs typeface="+mn-lt"/>
            </a:endParaRPr>
          </a:p>
          <a:p>
            <a:pPr algn="just"/>
            <a:r>
              <a:rPr lang="es-CO" sz="2800">
                <a:ea typeface="+mn-lt"/>
                <a:cs typeface="+mn-lt"/>
              </a:rPr>
              <a:t>Para programar en Arduino debemos usar la siguiente acción.</a:t>
            </a:r>
            <a:endParaRPr lang="es-CO">
              <a:ea typeface="+mn-lt"/>
              <a:cs typeface="+mn-lt"/>
            </a:endParaRPr>
          </a:p>
          <a:p>
            <a:pPr algn="just"/>
            <a:r>
              <a:rPr lang="es-CO" sz="2800" err="1">
                <a:ea typeface="+mn-lt"/>
                <a:cs typeface="+mn-lt"/>
              </a:rPr>
              <a:t>for</a:t>
            </a:r>
            <a:r>
              <a:rPr lang="es-CO" sz="2800">
                <a:ea typeface="+mn-lt"/>
                <a:cs typeface="+mn-lt"/>
              </a:rPr>
              <a:t> (contador = 0; contador &lt; 3; ++contador) {}</a:t>
            </a:r>
            <a:endParaRPr lang="es-CO"/>
          </a:p>
          <a:p>
            <a:pPr algn="just"/>
            <a:br>
              <a:rPr lang="en-US"/>
            </a:br>
            <a:endParaRPr lang="en-US"/>
          </a:p>
          <a:p>
            <a:pPr algn="just"/>
            <a:br>
              <a:rPr lang="en-US"/>
            </a:br>
            <a:endParaRPr lang="en-US"/>
          </a:p>
          <a:p>
            <a:pPr algn="just"/>
            <a:br>
              <a:rPr lang="en-US" sz="2800"/>
            </a:br>
            <a:endParaRPr lang="en-US" sz="2800"/>
          </a:p>
          <a:p>
            <a:pPr algn="ctr"/>
            <a:endParaRPr lang="es-CO" sz="2800">
              <a:cs typeface="Calibri"/>
            </a:endParaRPr>
          </a:p>
          <a:p>
            <a:endParaRPr lang="es-CO" sz="2400">
              <a:solidFill>
                <a:srgbClr val="421E46"/>
              </a:solidFill>
              <a:latin typeface="Helvetica LT Std Light" panose="020B0403020202020204" pitchFamily="34" charset="0"/>
            </a:endParaRPr>
          </a:p>
        </p:txBody>
      </p:sp>
      <p:pic>
        <p:nvPicPr>
          <p:cNvPr id="4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FECFEEE-0B2B-4425-8760-86C806639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27" t="32895" r="966" b="11513"/>
          <a:stretch/>
        </p:blipFill>
        <p:spPr>
          <a:xfrm>
            <a:off x="893366" y="1929051"/>
            <a:ext cx="4316181" cy="60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6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158913" cy="110347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4"/>
          <a:stretch/>
        </p:blipFill>
        <p:spPr>
          <a:xfrm>
            <a:off x="274320" y="530464"/>
            <a:ext cx="6563908" cy="13954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56274" y="3898463"/>
            <a:ext cx="7155180" cy="200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>
                <a:solidFill>
                  <a:schemeClr val="bg1"/>
                </a:solidFill>
                <a:latin typeface="Helvetica LT Std Cond Light" panose="020B0406020202030204" pitchFamily="34" charset="0"/>
                <a:cs typeface="Calibri"/>
              </a:rPr>
              <a:t>¡Gracias!</a:t>
            </a:r>
            <a:endParaRPr lang="es-CO" sz="9600" b="1">
              <a:solidFill>
                <a:srgbClr val="F4B183"/>
              </a:solidFill>
              <a:latin typeface="Helvetica LT Std Cond Light" panose="020B0406020202030204" pitchFamily="34" charset="0"/>
              <a:cs typeface="Calibri"/>
            </a:endParaRPr>
          </a:p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519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" y="0"/>
            <a:ext cx="14154873" cy="1103471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2DFBCAA-3863-8244-BCC3-16E96D897D1E}"/>
              </a:ext>
            </a:extLst>
          </p:cNvPr>
          <p:cNvSpPr txBox="1"/>
          <p:nvPr/>
        </p:nvSpPr>
        <p:spPr>
          <a:xfrm>
            <a:off x="994041" y="3091041"/>
            <a:ext cx="1316487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200" b="1" err="1">
                <a:solidFill>
                  <a:srgbClr val="813A8A"/>
                </a:solidFill>
                <a:latin typeface="Helvetica LT Std Light" panose="020B0403020202020204" pitchFamily="34" charset="0"/>
              </a:rPr>
              <a:t>Thinkercad</a:t>
            </a:r>
            <a:endParaRPr lang="es-CO" sz="3200" b="1">
              <a:solidFill>
                <a:srgbClr val="813A8A"/>
              </a:solidFill>
              <a:latin typeface="Helvetica LT Std Light" panose="020B0403020202020204" pitchFamily="34" charset="0"/>
            </a:endParaRPr>
          </a:p>
          <a:p>
            <a:pPr algn="ctr"/>
            <a:endParaRPr lang="es-CO" sz="3200" b="1">
              <a:solidFill>
                <a:srgbClr val="813A8A"/>
              </a:solidFill>
              <a:latin typeface="Helvetica LT Std Light" panose="020B0403020202020204" pitchFamily="34" charset="0"/>
            </a:endParaRPr>
          </a:p>
          <a:p>
            <a:r>
              <a:rPr lang="es-CO" sz="2800">
                <a:solidFill>
                  <a:srgbClr val="421E46"/>
                </a:solidFill>
                <a:latin typeface="Helvetica LT Std Light" panose="020B0403020202020204" pitchFamily="34" charset="0"/>
              </a:rPr>
              <a:t>Montaje, primer circuito serie y paralelo.</a:t>
            </a:r>
            <a:br>
              <a:rPr lang="es-CO" sz="2800">
                <a:solidFill>
                  <a:srgbClr val="421E46"/>
                </a:solidFill>
                <a:latin typeface="Helvetica LT Std Light" panose="020B0403020202020204" pitchFamily="34" charset="0"/>
              </a:rPr>
            </a:br>
            <a:r>
              <a:rPr lang="es-CO" sz="2800">
                <a:solidFill>
                  <a:srgbClr val="421E46"/>
                </a:solidFill>
                <a:latin typeface="Helvetica LT Std Light" panose="020B0403020202020204" pitchFamily="34" charset="0"/>
              </a:rPr>
              <a:t>Hacerlo primero directo y luego usando la </a:t>
            </a:r>
            <a:r>
              <a:rPr lang="es-CO" sz="2800" err="1">
                <a:solidFill>
                  <a:srgbClr val="421E46"/>
                </a:solidFill>
                <a:latin typeface="Helvetica LT Std Light" panose="020B0403020202020204" pitchFamily="34" charset="0"/>
              </a:rPr>
              <a:t>protoboard</a:t>
            </a:r>
            <a:r>
              <a:rPr lang="es-CO" sz="2800">
                <a:solidFill>
                  <a:srgbClr val="421E46"/>
                </a:solidFill>
                <a:latin typeface="Helvetica LT Std Light" panose="020B04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356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" y="0"/>
            <a:ext cx="14154873" cy="11034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38B124-AEA9-4943-A606-95D33D54D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78" t="31250" r="25391" b="9931"/>
          <a:stretch/>
        </p:blipFill>
        <p:spPr>
          <a:xfrm>
            <a:off x="2046341" y="2197771"/>
            <a:ext cx="10070270" cy="51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2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" y="0"/>
            <a:ext cx="14154873" cy="1103471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2DFBCAA-3863-8244-BCC3-16E96D897D1E}"/>
              </a:ext>
            </a:extLst>
          </p:cNvPr>
          <p:cNvSpPr txBox="1"/>
          <p:nvPr/>
        </p:nvSpPr>
        <p:spPr>
          <a:xfrm>
            <a:off x="496043" y="3139207"/>
            <a:ext cx="13164872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200" b="1">
                <a:solidFill>
                  <a:srgbClr val="813A8A"/>
                </a:solidFill>
                <a:latin typeface="Helvetica LT Std Light"/>
              </a:rPr>
              <a:t>'''</a:t>
            </a:r>
            <a:r>
              <a:rPr lang="es-CO" sz="3200" b="1" err="1">
                <a:solidFill>
                  <a:srgbClr val="813A8A"/>
                </a:solidFill>
                <a:latin typeface="Helvetica LT Std Light"/>
              </a:rPr>
              <a:t>Hello</a:t>
            </a:r>
            <a:r>
              <a:rPr lang="es-CO" sz="3200" b="1">
                <a:solidFill>
                  <a:srgbClr val="813A8A"/>
                </a:solidFill>
                <a:latin typeface="Helvetica LT Std Light"/>
              </a:rPr>
              <a:t> </a:t>
            </a:r>
            <a:r>
              <a:rPr lang="es-CO" sz="3200" b="1" err="1">
                <a:solidFill>
                  <a:srgbClr val="813A8A"/>
                </a:solidFill>
                <a:latin typeface="Helvetica LT Std Light"/>
              </a:rPr>
              <a:t>world</a:t>
            </a:r>
            <a:r>
              <a:rPr lang="es-CO" sz="3200" b="1">
                <a:solidFill>
                  <a:srgbClr val="813A8A"/>
                </a:solidFill>
                <a:latin typeface="Helvetica LT Std Light"/>
              </a:rPr>
              <a:t>''</a:t>
            </a:r>
            <a:endParaRPr lang="es-CO" sz="3200" b="1">
              <a:solidFill>
                <a:srgbClr val="813A8A"/>
              </a:solidFill>
              <a:latin typeface="Helvetica LT Std Light" panose="020B0403020202020204" pitchFamily="34" charset="0"/>
            </a:endParaRPr>
          </a:p>
          <a:p>
            <a:pPr algn="ctr"/>
            <a:endParaRPr lang="es-CO" sz="3200" b="1">
              <a:solidFill>
                <a:srgbClr val="813A8A"/>
              </a:solidFill>
              <a:latin typeface="Helvetica LT Std Light" panose="020B0403020202020204" pitchFamily="34" charset="0"/>
            </a:endParaRPr>
          </a:p>
          <a:p>
            <a:pPr algn="just"/>
            <a:r>
              <a:rPr lang="es-CO" sz="2800">
                <a:ea typeface="+mn-lt"/>
                <a:cs typeface="+mn-lt"/>
              </a:rPr>
              <a:t>Se hace un recorrido una introducción a la plataforma Arduino UNO, sus componentes principales como hardware y software. Se hace una analogía con respecto a las partes del Arduino con el cuerpo humano. Posteriormente se hace el ejercicio básico de aprendizaje del parpadeo de un led y se interactúa con el monitor serial del Arduino. Este ejercicio inicia con el entorno virtual de </a:t>
            </a:r>
            <a:r>
              <a:rPr lang="es-CO" sz="2800" err="1">
                <a:ea typeface="+mn-lt"/>
                <a:cs typeface="+mn-lt"/>
              </a:rPr>
              <a:t>Tinkercad</a:t>
            </a:r>
            <a:r>
              <a:rPr lang="es-CO" sz="2800">
                <a:ea typeface="+mn-lt"/>
                <a:cs typeface="+mn-lt"/>
              </a:rPr>
              <a:t> donde se enseña la programación por bloques para el encendido del led y finaliza con el montaje del prototipo en la placa Arduino enseñando sus componentes principales como declaraciones configuraciones y ciclo infinito.</a:t>
            </a:r>
            <a:endParaRPr lang="es-CO">
              <a:ea typeface="+mn-lt"/>
              <a:cs typeface="+mn-lt"/>
            </a:endParaRPr>
          </a:p>
          <a:p>
            <a:endParaRPr lang="es-CO" sz="2800">
              <a:solidFill>
                <a:srgbClr val="421E46"/>
              </a:solidFill>
              <a:latin typeface="Helvetica LT Std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" y="0"/>
            <a:ext cx="14154873" cy="11034713"/>
          </a:xfrm>
          <a:prstGeom prst="rect">
            <a:avLst/>
          </a:prstGeom>
        </p:spPr>
      </p:pic>
      <p:pic>
        <p:nvPicPr>
          <p:cNvPr id="3" name="Imagen 4" descr="Una captura de pantalla de un celular con texto e imagen&#10;&#10;Descripción generada automáticamente">
            <a:extLst>
              <a:ext uri="{FF2B5EF4-FFF2-40B4-BE49-F238E27FC236}">
                <a16:creationId xmlns:a16="http://schemas.microsoft.com/office/drawing/2014/main" id="{FB728C41-5B88-4741-B17F-5402A1656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70" y="1084717"/>
            <a:ext cx="10422534" cy="765815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BC4BD7-2973-4BE6-BFCD-41E8F6520700}"/>
              </a:ext>
            </a:extLst>
          </p:cNvPr>
          <p:cNvSpPr txBox="1"/>
          <p:nvPr/>
        </p:nvSpPr>
        <p:spPr>
          <a:xfrm>
            <a:off x="7675924" y="8109853"/>
            <a:ext cx="6258086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200">
                <a:ea typeface="+mn-lt"/>
                <a:cs typeface="+mn-lt"/>
              </a:rPr>
              <a:t>Arduino es una compañía de hardware y software de fuente abierta, proyecto y comunidad de usuarios que diseña y fabrica microcontroladores de placa única y kits de microcontroladores para crear dispositivos digitales y objetos interactivos que pueden detectar y controlar física y digitalmente.</a:t>
            </a:r>
            <a:endParaRPr lang="es-ES" sz="3200">
              <a:ea typeface="+mn-lt"/>
              <a:cs typeface="+mn-lt"/>
            </a:endParaRPr>
          </a:p>
          <a:p>
            <a:endParaRPr lang="es-CO" sz="2800">
              <a:solidFill>
                <a:srgbClr val="421E46"/>
              </a:solidFill>
              <a:latin typeface="Helvetica LT Std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9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" y="0"/>
            <a:ext cx="14154873" cy="1103471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BC4BD7-2973-4BE6-BFCD-41E8F6520700}"/>
              </a:ext>
            </a:extLst>
          </p:cNvPr>
          <p:cNvSpPr txBox="1"/>
          <p:nvPr/>
        </p:nvSpPr>
        <p:spPr>
          <a:xfrm>
            <a:off x="8682845" y="3114056"/>
            <a:ext cx="4899752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200">
                <a:ea typeface="+mn-lt"/>
                <a:cs typeface="+mn-lt"/>
              </a:rPr>
              <a:t>Arduino UNO es un entorno de desarrollo que   cuenta con un microcontrolador </a:t>
            </a:r>
            <a:r>
              <a:rPr lang="es-CO" sz="3200" err="1">
                <a:ea typeface="+mn-lt"/>
                <a:cs typeface="+mn-lt"/>
              </a:rPr>
              <a:t>Atmega</a:t>
            </a:r>
            <a:r>
              <a:rPr lang="es-CO" sz="3200">
                <a:ea typeface="+mn-lt"/>
                <a:cs typeface="+mn-lt"/>
              </a:rPr>
              <a:t> 328p que es el encargado de recibir señales por medio de sensores  y hacer acciones utilizando actuadores </a:t>
            </a:r>
            <a:endParaRPr lang="es-ES"/>
          </a:p>
          <a:p>
            <a:endParaRPr lang="es-CO" sz="2800">
              <a:solidFill>
                <a:srgbClr val="421E46"/>
              </a:solidFill>
              <a:latin typeface="Helvetica LT Std Light" panose="020B0403020202020204" pitchFamily="34" charset="0"/>
            </a:endParaRPr>
          </a:p>
        </p:txBody>
      </p:sp>
      <p:pic>
        <p:nvPicPr>
          <p:cNvPr id="4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5675ED4-690B-48E1-9BFD-735DFF09D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0" y="4561732"/>
            <a:ext cx="1113731" cy="1114425"/>
          </a:xfrm>
          <a:prstGeom prst="rect">
            <a:avLst/>
          </a:prstGeom>
        </p:spPr>
      </p:pic>
      <p:pic>
        <p:nvPicPr>
          <p:cNvPr id="7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3650495-3AAD-4F6A-8A21-78268F2FB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463" y="1993637"/>
            <a:ext cx="3388787" cy="2505075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E0CC64F5-5687-494D-9194-2FB6E36E4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296" y="4691164"/>
            <a:ext cx="1009021" cy="1009650"/>
          </a:xfrm>
          <a:prstGeom prst="rect">
            <a:avLst/>
          </a:prstGeom>
        </p:spPr>
      </p:pic>
      <p:pic>
        <p:nvPicPr>
          <p:cNvPr id="9" name="Imagen 9">
            <a:extLst>
              <a:ext uri="{FF2B5EF4-FFF2-40B4-BE49-F238E27FC236}">
                <a16:creationId xmlns:a16="http://schemas.microsoft.com/office/drawing/2014/main" id="{E58AD8A8-BF3B-4DCE-94E5-640D04939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060" y="4695948"/>
            <a:ext cx="847197" cy="638175"/>
          </a:xfrm>
          <a:prstGeom prst="rect">
            <a:avLst/>
          </a:prstGeom>
        </p:spPr>
      </p:pic>
      <p:pic>
        <p:nvPicPr>
          <p:cNvPr id="10" name="Imagen 1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F1DB757-C161-4492-95DC-1054CEA72A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199" t="26119" r="52161" b="11940"/>
          <a:stretch/>
        </p:blipFill>
        <p:spPr>
          <a:xfrm>
            <a:off x="88759" y="1967249"/>
            <a:ext cx="4755813" cy="57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5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" y="-16055"/>
            <a:ext cx="14154873" cy="1103471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BC4BD7-2973-4BE6-BFCD-41E8F6520700}"/>
              </a:ext>
            </a:extLst>
          </p:cNvPr>
          <p:cNvSpPr txBox="1"/>
          <p:nvPr/>
        </p:nvSpPr>
        <p:spPr>
          <a:xfrm>
            <a:off x="6380628" y="3818081"/>
            <a:ext cx="6322868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O" sz="2800">
                <a:ea typeface="+mn-lt"/>
                <a:cs typeface="+mn-lt"/>
              </a:rPr>
              <a:t>Para la primera práctica se utilizará el siguiente diagrama de conexión utilizando una resistencia de 220 </a:t>
            </a:r>
            <a:r>
              <a:rPr lang="es-CO" sz="2800" err="1">
                <a:ea typeface="+mn-lt"/>
                <a:cs typeface="+mn-lt"/>
              </a:rPr>
              <a:t>ohms</a:t>
            </a:r>
            <a:r>
              <a:rPr lang="es-CO" sz="2800">
                <a:ea typeface="+mn-lt"/>
                <a:cs typeface="+mn-lt"/>
              </a:rPr>
              <a:t> en la </a:t>
            </a:r>
            <a:r>
              <a:rPr lang="es-CO" sz="2800" err="1">
                <a:ea typeface="+mn-lt"/>
                <a:cs typeface="+mn-lt"/>
              </a:rPr>
              <a:t>protoboard</a:t>
            </a:r>
            <a:r>
              <a:rPr lang="es-CO" sz="2800">
                <a:ea typeface="+mn-lt"/>
                <a:cs typeface="+mn-lt"/>
              </a:rPr>
              <a:t> y un led con su polo + o ánodo conectado al pin 13 del Arduino UNO.</a:t>
            </a:r>
            <a:endParaRPr lang="es-ES">
              <a:ea typeface="+mn-lt"/>
              <a:cs typeface="+mn-lt"/>
            </a:endParaRPr>
          </a:p>
          <a:p>
            <a:pPr algn="just"/>
            <a:br>
              <a:rPr lang="en-US" sz="2800"/>
            </a:br>
            <a:endParaRPr lang="en-US" sz="2800"/>
          </a:p>
          <a:p>
            <a:pPr algn="ctr"/>
            <a:endParaRPr lang="es-CO" sz="2800">
              <a:cs typeface="Calibri"/>
            </a:endParaRPr>
          </a:p>
          <a:p>
            <a:endParaRPr lang="es-CO" sz="2400">
              <a:solidFill>
                <a:srgbClr val="421E46"/>
              </a:solidFill>
              <a:latin typeface="Helvetica LT Std Light" panose="020B0403020202020204" pitchFamily="34" charset="0"/>
            </a:endParaRPr>
          </a:p>
        </p:txBody>
      </p:sp>
      <p:pic>
        <p:nvPicPr>
          <p:cNvPr id="3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4B5543C-2539-4744-9146-A85ADE647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60" t="30935" r="38801" b="17626"/>
          <a:stretch/>
        </p:blipFill>
        <p:spPr>
          <a:xfrm>
            <a:off x="753882" y="2665783"/>
            <a:ext cx="5115091" cy="459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" y="0"/>
            <a:ext cx="14154873" cy="1103471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BC4BD7-2973-4BE6-BFCD-41E8F6520700}"/>
              </a:ext>
            </a:extLst>
          </p:cNvPr>
          <p:cNvSpPr txBox="1"/>
          <p:nvPr/>
        </p:nvSpPr>
        <p:spPr>
          <a:xfrm>
            <a:off x="6380628" y="2308888"/>
            <a:ext cx="7271081" cy="5642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O" sz="2800">
                <a:ea typeface="+mn-lt"/>
                <a:cs typeface="+mn-lt"/>
              </a:rPr>
              <a:t>En la  imagen se puede apreciar las dos formas para realizar el ejercicio de iniciación el cual contempla el parpadeo de un led. </a:t>
            </a:r>
            <a:endParaRPr lang="es-ES"/>
          </a:p>
          <a:p>
            <a:pPr algn="just"/>
            <a:r>
              <a:rPr lang="es-CO" sz="2800">
                <a:ea typeface="+mn-lt"/>
                <a:cs typeface="+mn-lt"/>
              </a:rPr>
              <a:t>Se sugiere hacer el cambio de variable tipo </a:t>
            </a:r>
            <a:r>
              <a:rPr lang="es-CO" sz="2800" err="1">
                <a:ea typeface="+mn-lt"/>
                <a:cs typeface="+mn-lt"/>
              </a:rPr>
              <a:t>int</a:t>
            </a:r>
            <a:r>
              <a:rPr lang="es-CO" sz="2800">
                <a:ea typeface="+mn-lt"/>
                <a:cs typeface="+mn-lt"/>
              </a:rPr>
              <a:t> en el software Arduino para evitar confusiones al momento de realizar una programación más compleja.</a:t>
            </a:r>
            <a:endParaRPr lang="es-CO">
              <a:ea typeface="+mn-lt"/>
              <a:cs typeface="+mn-lt"/>
            </a:endParaRPr>
          </a:p>
          <a:p>
            <a:pPr algn="just"/>
            <a:br>
              <a:rPr lang="en-US"/>
            </a:br>
            <a:endParaRPr lang="en-US"/>
          </a:p>
          <a:p>
            <a:pPr algn="just"/>
            <a:br>
              <a:rPr lang="en-US" sz="2800"/>
            </a:br>
            <a:endParaRPr lang="en-US" sz="2800"/>
          </a:p>
          <a:p>
            <a:pPr algn="ctr"/>
            <a:endParaRPr lang="es-CO" sz="2800">
              <a:cs typeface="Calibri"/>
            </a:endParaRPr>
          </a:p>
          <a:p>
            <a:endParaRPr lang="es-CO" sz="2400">
              <a:solidFill>
                <a:srgbClr val="421E46"/>
              </a:solidFill>
              <a:latin typeface="Helvetica LT Std Light" panose="020B0403020202020204" pitchFamily="34" charset="0"/>
            </a:endParaRPr>
          </a:p>
        </p:txBody>
      </p:sp>
      <p:pic>
        <p:nvPicPr>
          <p:cNvPr id="3" name="Imagen 4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CF59999F-AB18-4E4F-B06B-3AD64BF10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10" t="21714" r="37815" b="22857"/>
          <a:stretch/>
        </p:blipFill>
        <p:spPr>
          <a:xfrm>
            <a:off x="803248" y="1779210"/>
            <a:ext cx="5196803" cy="62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5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" y="0"/>
            <a:ext cx="14154873" cy="1103471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BC4BD7-2973-4BE6-BFCD-41E8F6520700}"/>
              </a:ext>
            </a:extLst>
          </p:cNvPr>
          <p:cNvSpPr txBox="1"/>
          <p:nvPr/>
        </p:nvSpPr>
        <p:spPr>
          <a:xfrm>
            <a:off x="8682845" y="3114056"/>
            <a:ext cx="4899752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O" sz="3200">
                <a:ea typeface="+mn-lt"/>
                <a:cs typeface="+mn-lt"/>
              </a:rPr>
              <a:t>Para descargar el software se debe ingresar a la página Arduino.cc y buscar la pestaña indicada en la imagen donde estará el enlace de descarga para los sistemas operativos.</a:t>
            </a:r>
            <a:endParaRPr lang="es-ES">
              <a:cs typeface="Calibri" panose="020F0502020204030204"/>
            </a:endParaRPr>
          </a:p>
          <a:p>
            <a:pPr algn="ctr"/>
            <a:endParaRPr lang="es-CO" sz="3200">
              <a:cs typeface="Calibri"/>
            </a:endParaRPr>
          </a:p>
          <a:p>
            <a:endParaRPr lang="es-CO" sz="2800">
              <a:solidFill>
                <a:srgbClr val="421E46"/>
              </a:solidFill>
              <a:latin typeface="Helvetica LT Std Light" panose="020B0403020202020204" pitchFamily="34" charset="0"/>
            </a:endParaRPr>
          </a:p>
        </p:txBody>
      </p:sp>
      <p:pic>
        <p:nvPicPr>
          <p:cNvPr id="3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AC62EBF8-DB88-465D-B441-4CCDC21B3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66" b="11064"/>
          <a:stretch/>
        </p:blipFill>
        <p:spPr>
          <a:xfrm>
            <a:off x="234335" y="3010050"/>
            <a:ext cx="8056001" cy="34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64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500</Words>
  <Application>Microsoft Office PowerPoint</Application>
  <PresentationFormat>Personalizado</PresentationFormat>
  <Paragraphs>30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 LT Std Cond Light</vt:lpstr>
      <vt:lpstr>Helvetica LT Std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-Andre Olier-</dc:creator>
  <cp:lastModifiedBy>Makerspace  San Cristobal</cp:lastModifiedBy>
  <cp:revision>7</cp:revision>
  <dcterms:created xsi:type="dcterms:W3CDTF">2021-04-09T23:43:33Z</dcterms:created>
  <dcterms:modified xsi:type="dcterms:W3CDTF">2021-04-20T17:05:27Z</dcterms:modified>
</cp:coreProperties>
</file>